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78" y="16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D76D216-47A3-4816-A63C-3F4C0304A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13D046B4-3E3D-4613-82E0-C840574D8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C0ACBB7-978B-4010-B25F-376D933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29539CBE-ED05-4291-9269-79BCC607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0B3D13E-8411-4D72-B72C-FA4C3536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6377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BBF819-9BBA-4B2A-AF4A-90AC936B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80A90A52-F4FE-4681-9C3F-6CF3E23C0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54D6847-531E-49A4-A601-0F8D8BBA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3170E20-2AC7-4E5D-AD28-19A47E5D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34046491-4ADF-4ABB-B3C3-394071755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103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="" xmlns:a16="http://schemas.microsoft.com/office/drawing/2014/main" id="{397FEC20-9BCC-4C74-8166-DD8A2D666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7996E773-BD50-47F0-A367-56A2BDDAC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F16EF20-A7A4-4EFB-BAED-896BA432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C74D463D-C5A6-42A5-ABAF-2B81A663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38B5BB92-BAE7-4DB1-B652-D7438E8D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1579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A9EC3DC-42C0-44D4-9108-D142D17A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55D4FF2-273A-4792-BA08-758119C2B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BFCCC15-82C3-4991-8F2D-2EB4AAA8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C2B7926-6C71-4DF5-A022-1F30915F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2E4002EA-0B48-4B5F-999D-12AC168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6881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CF61472-EFE3-4594-916C-DBA8E34F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4D466600-BD32-484D-8CA1-0B8420EF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FD82D3F-4147-49C8-ABDA-E70BDC59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52C9F416-589F-4461-BBE7-BE46BD8C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3723ED59-D9D3-43B6-9236-8DF04289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057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9246675-E41F-4005-8BA5-79EAAE9C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35323F5-A297-4BEA-AD85-97971BAB8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029C0C74-F097-4069-9ED7-AC5032722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AB3A0062-2162-4691-A62B-2F10D585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EF8D93AF-83CB-4C8A-843F-9C984066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88BB51A7-A67C-4C53-BE16-7334684D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6954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666432-BA66-49E8-ACD5-1F13F017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D2C9AA43-5156-4FC8-8B51-36BEB7DB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5F2195F6-E97C-4ABD-8CF5-E913D3FE4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6CF15F52-F122-46D8-AB74-9486156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7BD379CE-CB31-415F-9556-66F15EEC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8D2AAE17-D363-4155-8E6A-4DF84AE1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AC538382-E6FB-4E52-A08D-4DCCE38B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715D1B73-C87A-4A28-AA87-0F3A5970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035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E58C39C-6AD2-435C-89B7-3C37BAD7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D88ACA99-5CE0-490C-BA2B-2E40F49D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2388B8A3-88DF-4612-8420-1667B475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51B5A06D-E04E-41CF-90A8-FEC41084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9140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FFDF4787-4E66-4497-BAE9-FA778076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2CCB4127-3440-44B9-B9DC-C7AF015D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265F423-BC1D-49E5-8F9C-F13994F5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8109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BD15488-9C9F-475C-BB9D-3546495B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0DB17E4-1D6A-4370-8862-840F783A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673EB706-1388-468E-9C98-D703FA29B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E001A369-F052-45A6-BD5F-D79BAD2B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CB2C2A99-F0A8-45D1-88D3-319C983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9DF6574E-41A9-4544-84E2-4E1F1C35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9616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8C22389-615A-40C0-8C46-DA39792B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="" xmlns:a16="http://schemas.microsoft.com/office/drawing/2014/main" id="{46234C2F-9315-4340-9AAE-04B027E59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AA17AC0-7CC2-464D-9D84-DB991676D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F2E2BC6D-CBF7-4D95-8F22-AFFEBA73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93324D1D-8506-43E1-9DFC-5F8E2086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4477B330-9C8C-4C5B-9EC9-0B53216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375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2412754C-FCDA-4258-A930-C7023F29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773483BC-DB8D-495B-B142-4F34DD8E3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850B2F8-0103-46D9-A390-8B59F7F5A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57767-09F2-42F8-A83C-3F4E90080894}" type="datetimeFigureOut">
              <a:rPr lang="de-DE" smtClean="0"/>
              <a:pPr/>
              <a:t>09.01.2019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E95B499-3305-403D-BEFF-1CB631142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A9C94957-E336-4722-9219-69C8E407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0698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o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o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pool.org/niederschlagsradar-animation3h/deutschland/komposi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DB3A41-CFD5-4198-B404-B3235C363F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8000" dirty="0">
                <a:latin typeface="Ausdruck" panose="00000400000000000000" pitchFamily="2" charset="0"/>
              </a:rPr>
              <a:t>The </a:t>
            </a:r>
            <a:r>
              <a:rPr lang="de-DE" sz="8000" dirty="0" err="1">
                <a:latin typeface="Ausdruck" panose="00000400000000000000" pitchFamily="2" charset="0"/>
              </a:rPr>
              <a:t>Glubschi</a:t>
            </a:r>
            <a:r>
              <a:rPr lang="de-DE" sz="8000" dirty="0">
                <a:latin typeface="Ausdruck" panose="00000400000000000000" pitchFamily="2" charset="0"/>
              </a:rPr>
              <a:t>-show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6FAFF804-26E8-4FE2-94B9-6BEA3EB0C2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8280F47-E618-46FB-A9D9-D329AE2BD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8241" y="3671548"/>
            <a:ext cx="2049770" cy="20497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3403812-2D7B-474B-9A03-C06B4FF96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219" y="3773420"/>
            <a:ext cx="1867385" cy="19478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E70A6063-FB32-43E5-8974-04A87EBC8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9538" y="3439893"/>
            <a:ext cx="3350773" cy="25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92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42453DF-9710-4F22-A6BE-A5AA887E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Film Regen b.">
            <a:hlinkClick r:id="" action="ppaction://media"/>
            <a:extLst>
              <a:ext uri="{FF2B5EF4-FFF2-40B4-BE49-F238E27FC236}">
                <a16:creationId xmlns="" xmlns:a16="http://schemas.microsoft.com/office/drawing/2014/main" id="{BE1795FA-C1BF-4DAE-BC76-25529B587A7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28249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4B357C5-1522-476E-AA96-2F417596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clouds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6168B5DC-843D-400E-8A36-1EAD55F17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1869" y="1825625"/>
            <a:ext cx="8288262" cy="4351338"/>
          </a:xfrm>
        </p:spPr>
      </p:pic>
    </p:spTree>
    <p:extLst>
      <p:ext uri="{BB962C8B-B14F-4D97-AF65-F5344CB8AC3E}">
        <p14:creationId xmlns:p14="http://schemas.microsoft.com/office/powerpoint/2010/main" xmlns="" val="183869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C6E3F68-E623-42CE-9B3E-238CFE56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Film Wolke b.">
            <a:hlinkClick r:id="" action="ppaction://media"/>
            <a:extLst>
              <a:ext uri="{FF2B5EF4-FFF2-40B4-BE49-F238E27FC236}">
                <a16:creationId xmlns="" xmlns:a16="http://schemas.microsoft.com/office/drawing/2014/main" id="{E4C828B9-79D4-4504-B462-1876445C65E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604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9F56CD1-5AE8-47A3-B727-88A43F58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Teams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3339A7F-A711-487C-BC8E-068C184EE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wind:</a:t>
            </a:r>
            <a:r>
              <a:rPr lang="de-DE" dirty="0"/>
              <a:t> Leopold, Felix, Tim S. , Maxime, Moritz</a:t>
            </a:r>
          </a:p>
          <a:p>
            <a:r>
              <a:rPr lang="de-DE" b="1" dirty="0" err="1"/>
              <a:t>thunderstorm</a:t>
            </a:r>
            <a:r>
              <a:rPr lang="de-DE" b="1" dirty="0"/>
              <a:t>:</a:t>
            </a:r>
            <a:r>
              <a:rPr lang="de-DE" dirty="0"/>
              <a:t> Theresa S., Lucy, Lilly, Sara, Lea</a:t>
            </a:r>
          </a:p>
          <a:p>
            <a:r>
              <a:rPr lang="de-DE" b="1" dirty="0" err="1"/>
              <a:t>sun</a:t>
            </a:r>
            <a:r>
              <a:rPr lang="de-DE" b="1" dirty="0"/>
              <a:t>:</a:t>
            </a:r>
            <a:r>
              <a:rPr lang="de-DE" dirty="0"/>
              <a:t> Tim K., Amelie, Charlotte, Theresa H., Ben</a:t>
            </a:r>
          </a:p>
          <a:p>
            <a:r>
              <a:rPr lang="de-DE" b="1" dirty="0"/>
              <a:t>rain:</a:t>
            </a:r>
            <a:r>
              <a:rPr lang="de-DE" dirty="0"/>
              <a:t> Daniel, Thomas, </a:t>
            </a:r>
            <a:r>
              <a:rPr lang="de-DE" dirty="0" err="1"/>
              <a:t>Egehan</a:t>
            </a:r>
            <a:r>
              <a:rPr lang="de-DE" dirty="0"/>
              <a:t>, Dennis, Fabian</a:t>
            </a:r>
          </a:p>
          <a:p>
            <a:r>
              <a:rPr lang="de-DE" b="1" dirty="0" err="1"/>
              <a:t>clouds</a:t>
            </a:r>
            <a:r>
              <a:rPr lang="de-DE" b="1" dirty="0"/>
              <a:t>:</a:t>
            </a:r>
            <a:r>
              <a:rPr lang="de-DE" dirty="0"/>
              <a:t> Lisa, Laureen, David, Christoph (</a:t>
            </a:r>
            <a:r>
              <a:rPr lang="de-DE"/>
              <a:t>with </a:t>
            </a:r>
            <a:r>
              <a:rPr lang="de-DE" dirty="0"/>
              <a:t>Claudia)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filmed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Tim K.</a:t>
            </a:r>
          </a:p>
        </p:txBody>
      </p:sp>
    </p:spTree>
    <p:extLst>
      <p:ext uri="{BB962C8B-B14F-4D97-AF65-F5344CB8AC3E}">
        <p14:creationId xmlns:p14="http://schemas.microsoft.com/office/powerpoint/2010/main" xmlns="" val="313001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CE66C4D-5E4D-4DBB-BE28-2982718EF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000" dirty="0"/>
              <a:t>         The </a:t>
            </a:r>
            <a:r>
              <a:rPr lang="de-DE" sz="6000" dirty="0" err="1"/>
              <a:t>Glubschis</a:t>
            </a:r>
            <a:r>
              <a:rPr lang="de-DE" sz="6000" dirty="0"/>
              <a:t> </a:t>
            </a:r>
            <a:r>
              <a:rPr lang="de-DE" sz="6000" dirty="0" err="1"/>
              <a:t>experience</a:t>
            </a:r>
            <a:endParaRPr lang="de-DE" sz="6000" b="1" dirty="0">
              <a:latin typeface="Algerian" panose="04020705040A02060702" pitchFamily="8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D5C7622-A478-4079-BCC9-5238C0270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8000" dirty="0">
                <a:latin typeface="Ausdruck" panose="00000400000000000000" pitchFamily="2" charset="0"/>
              </a:rPr>
              <a:t>     </a:t>
            </a:r>
            <a:r>
              <a:rPr lang="de-DE" sz="10000" u="sng" dirty="0" err="1">
                <a:latin typeface="Ausdruck" panose="00000400000000000000" pitchFamily="2" charset="0"/>
              </a:rPr>
              <a:t>the</a:t>
            </a:r>
            <a:r>
              <a:rPr lang="de-DE" sz="10000" u="sng" dirty="0">
                <a:latin typeface="Ausdruck" panose="00000400000000000000" pitchFamily="2" charset="0"/>
              </a:rPr>
              <a:t> </a:t>
            </a:r>
            <a:r>
              <a:rPr lang="de-DE" sz="10000" u="sng" dirty="0" err="1">
                <a:latin typeface="Ausdruck" panose="00000400000000000000" pitchFamily="2" charset="0"/>
              </a:rPr>
              <a:t>weather</a:t>
            </a:r>
            <a:endParaRPr lang="de-DE" sz="10000" u="sng" dirty="0">
              <a:latin typeface="Ausdruck" panose="00000400000000000000" pitchFamily="2" charset="0"/>
            </a:endParaRPr>
          </a:p>
          <a:p>
            <a:pPr marL="0" indent="0">
              <a:buNone/>
            </a:pPr>
            <a:endParaRPr lang="de-DE" dirty="0">
              <a:latin typeface="LA El OL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423697C3-F679-4868-A2AD-0302E8AB8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6738" y="3224621"/>
            <a:ext cx="4180307" cy="29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93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566EF4-5329-4753-B6EF-837E5813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wind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66AB08AC-CC4A-41B7-A0C5-4FE04BEB103D}"/>
              </a:ext>
            </a:extLst>
          </p:cNvPr>
          <p:cNvSpPr txBox="1"/>
          <p:nvPr/>
        </p:nvSpPr>
        <p:spPr>
          <a:xfrm>
            <a:off x="5048104" y="4887242"/>
            <a:ext cx="2095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"</a:t>
            </a:r>
          </a:p>
        </p:txBody>
      </p:sp>
      <p:pic>
        <p:nvPicPr>
          <p:cNvPr id="20" name="Inhaltsplatzhalter 19">
            <a:extLst>
              <a:ext uri="{FF2B5EF4-FFF2-40B4-BE49-F238E27FC236}">
                <a16:creationId xmlns="" xmlns:a16="http://schemas.microsoft.com/office/drawing/2014/main" id="{3AFC68A3-7BCC-45A3-BD6B-3C17D34BE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2148681"/>
            <a:ext cx="6096000" cy="3705225"/>
          </a:xfrm>
        </p:spPr>
      </p:pic>
    </p:spTree>
    <p:extLst>
      <p:ext uri="{BB962C8B-B14F-4D97-AF65-F5344CB8AC3E}">
        <p14:creationId xmlns:p14="http://schemas.microsoft.com/office/powerpoint/2010/main" xmlns="" val="427841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280E841-239E-429B-AC75-F313BA4A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Film Wind b.">
            <a:hlinkClick r:id="" action="ppaction://media"/>
            <a:extLst>
              <a:ext uri="{FF2B5EF4-FFF2-40B4-BE49-F238E27FC236}">
                <a16:creationId xmlns="" xmlns:a16="http://schemas.microsoft.com/office/drawing/2014/main" id="{A68F66EE-9B91-410B-8A24-09ECB7C9F6A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620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2B609C-862C-4502-B755-E48D309F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thunderstorm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C39E71A8-A721-4D8C-856A-F9D2582F3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4963" y="1587309"/>
            <a:ext cx="4446037" cy="4223735"/>
          </a:xfr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A1BACFA-0EA6-422D-8B2E-1868140E6EAE}"/>
              </a:ext>
            </a:extLst>
          </p:cNvPr>
          <p:cNvSpPr txBox="1"/>
          <p:nvPr/>
        </p:nvSpPr>
        <p:spPr>
          <a:xfrm>
            <a:off x="3554963" y="5799216"/>
            <a:ext cx="4446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://meteopool.org/niederschlagsradar-animation3h/deutschland/komposit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xmlns="" val="361622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BE929C-65AD-4611-B402-F951D5BD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Film Gewitter b.">
            <a:hlinkClick r:id="" action="ppaction://media"/>
            <a:extLst>
              <a:ext uri="{FF2B5EF4-FFF2-40B4-BE49-F238E27FC236}">
                <a16:creationId xmlns="" xmlns:a16="http://schemas.microsoft.com/office/drawing/2014/main" id="{B55F98E1-7947-4207-84B3-34B0CF6074B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635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3E63C9-EDD6-49AE-A190-02414406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sun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7E52595D-42C7-4419-B3AE-9DDE6B680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854" y="1825625"/>
            <a:ext cx="4224291" cy="4351338"/>
          </a:xfrm>
        </p:spPr>
      </p:pic>
    </p:spTree>
    <p:extLst>
      <p:ext uri="{BB962C8B-B14F-4D97-AF65-F5344CB8AC3E}">
        <p14:creationId xmlns:p14="http://schemas.microsoft.com/office/powerpoint/2010/main" xmlns="" val="353388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372CDE7-8D2D-4BE5-B57B-51701600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Film Sonne b.">
            <a:hlinkClick r:id="" action="ppaction://media"/>
            <a:extLst>
              <a:ext uri="{FF2B5EF4-FFF2-40B4-BE49-F238E27FC236}">
                <a16:creationId xmlns="" xmlns:a16="http://schemas.microsoft.com/office/drawing/2014/main" id="{7F857582-2685-400F-A97D-8D1DBE99D26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9681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E95328-586E-491B-B7E1-42A1E034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rain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97F189E1-B5B5-4594-90BF-7D2AD2BD2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xmlns="" val="1522208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</Words>
  <Application>Microsoft Office PowerPoint</Application>
  <PresentationFormat>Custom</PresentationFormat>
  <Paragraphs>18</Paragraphs>
  <Slides>13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</vt:lpstr>
      <vt:lpstr>The Glubschi-show</vt:lpstr>
      <vt:lpstr>         The Glubschis experience</vt:lpstr>
      <vt:lpstr>wind</vt:lpstr>
      <vt:lpstr>Slide 4</vt:lpstr>
      <vt:lpstr>thunderstorm</vt:lpstr>
      <vt:lpstr>Slide 6</vt:lpstr>
      <vt:lpstr>sun</vt:lpstr>
      <vt:lpstr>Slide 8</vt:lpstr>
      <vt:lpstr>rain</vt:lpstr>
      <vt:lpstr>Slide 10</vt:lpstr>
      <vt:lpstr>clouds</vt:lpstr>
      <vt:lpstr>Slide 12</vt:lpstr>
      <vt:lpstr>Teams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Glubschi-Show</dc:title>
  <dc:creator>Petra</dc:creator>
  <cp:lastModifiedBy>Eileen</cp:lastModifiedBy>
  <cp:revision>7</cp:revision>
  <dcterms:created xsi:type="dcterms:W3CDTF">2017-05-15T14:52:33Z</dcterms:created>
  <dcterms:modified xsi:type="dcterms:W3CDTF">2019-01-09T21:31:59Z</dcterms:modified>
</cp:coreProperties>
</file>