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0000">
              <a:schemeClr val="bg2">
                <a:shade val="60000"/>
                <a:satMod val="150000"/>
              </a:schemeClr>
            </a:gs>
            <a:gs pos="100000">
              <a:schemeClr val="bg2">
                <a:tint val="83000"/>
                <a:satMod val="200000"/>
              </a:schemeClr>
            </a:gs>
          </a:gsLst>
          <a:lin ang="13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6EA14B6-F7D1-4041-9B6C-26C4DCB64489}" type="datetimeFigureOut">
              <a:rPr lang="en-US" smtClean="0"/>
              <a:pPr/>
              <a:t>1/9/2017</a:t>
            </a:fld>
            <a:endParaRPr lang="en-I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5F53235-6268-45CA-B641-302C4B1010B0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Measurements and Instruments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500174"/>
            <a:ext cx="6480048" cy="1752600"/>
          </a:xfrm>
        </p:spPr>
        <p:txBody>
          <a:bodyPr/>
          <a:lstStyle/>
          <a:p>
            <a:r>
              <a:rPr lang="en-IE" dirty="0" smtClean="0"/>
              <a:t>By Hannah O’S and Hannah VY</a:t>
            </a:r>
            <a:endParaRPr lang="en-IE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/>
              <a:t>Anemometer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An anemometer is a weather instrument that measures wind speed and direction.</a:t>
            </a:r>
          </a:p>
          <a:p>
            <a:r>
              <a:rPr lang="en-IE" dirty="0" smtClean="0"/>
              <a:t>Wind is measured in kilometres per hour or in knots.</a:t>
            </a:r>
            <a:endParaRPr lang="en-IE" dirty="0"/>
          </a:p>
        </p:txBody>
      </p:sp>
      <p:pic>
        <p:nvPicPr>
          <p:cNvPr id="4" name="Picture 3" descr="anemome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3786190"/>
            <a:ext cx="3071834" cy="221457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/>
              <a:t>Barometer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It Measures atmospheric pressure.</a:t>
            </a:r>
          </a:p>
          <a:p>
            <a:r>
              <a:rPr lang="en-IE" dirty="0" smtClean="0"/>
              <a:t>High pressure usually signifies clear weather.</a:t>
            </a:r>
          </a:p>
          <a:p>
            <a:r>
              <a:rPr lang="en-IE" dirty="0" smtClean="0"/>
              <a:t>Low pressure usually signifies cloudy, rainy weather.</a:t>
            </a:r>
            <a:endParaRPr lang="en-IE" dirty="0"/>
          </a:p>
        </p:txBody>
      </p:sp>
      <p:pic>
        <p:nvPicPr>
          <p:cNvPr id="4" name="Picture 3" descr="barome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306" y="4000504"/>
            <a:ext cx="2714644" cy="250033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/>
              <a:t>Ceilometers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It measures the height of the base of a cloud layer.</a:t>
            </a:r>
          </a:p>
          <a:p>
            <a:r>
              <a:rPr lang="en-IE" dirty="0" smtClean="0"/>
              <a:t>Ceilometers are very useful at airports.</a:t>
            </a:r>
          </a:p>
          <a:p>
            <a:endParaRPr lang="en-IE" dirty="0" smtClean="0"/>
          </a:p>
          <a:p>
            <a:endParaRPr lang="en-IE" dirty="0"/>
          </a:p>
        </p:txBody>
      </p:sp>
      <p:pic>
        <p:nvPicPr>
          <p:cNvPr id="4" name="Picture 3" descr="cellome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3429000"/>
            <a:ext cx="2857520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/>
              <a:t>Hygrometer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It measures the amount of humidity in the air.</a:t>
            </a:r>
          </a:p>
        </p:txBody>
      </p:sp>
      <p:pic>
        <p:nvPicPr>
          <p:cNvPr id="4" name="Picture 3" descr="hygrome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3071810"/>
            <a:ext cx="3571900" cy="3143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/>
              <a:t>Rain Gauge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It measures the amount of precipitation in millimetres.</a:t>
            </a:r>
            <a:endParaRPr lang="en-IE" dirty="0"/>
          </a:p>
        </p:txBody>
      </p:sp>
      <p:pic>
        <p:nvPicPr>
          <p:cNvPr id="4" name="Picture 3" descr="rain gu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2928934"/>
            <a:ext cx="3714776" cy="3429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/>
              <a:t>Stevenson’s Screen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A wooden louvered rectangular box which houses maximum and minimum, wet and dry bulb thermometers.</a:t>
            </a:r>
          </a:p>
          <a:p>
            <a:pPr>
              <a:buNone/>
            </a:pPr>
            <a:endParaRPr lang="en-IE" dirty="0"/>
          </a:p>
        </p:txBody>
      </p:sp>
      <p:pic>
        <p:nvPicPr>
          <p:cNvPr id="4" name="Picture 3" descr="stevenson scre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3429000"/>
            <a:ext cx="3357586" cy="2928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/>
              <a:t>Sunshine Recorder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It measures the duration of sunshine hours.</a:t>
            </a:r>
            <a:endParaRPr lang="en-IE" dirty="0"/>
          </a:p>
        </p:txBody>
      </p:sp>
      <p:pic>
        <p:nvPicPr>
          <p:cNvPr id="4" name="Picture 3" descr="sunshine record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2786058"/>
            <a:ext cx="3808570" cy="28527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evan jamie andrew</Template>
  <TotalTime>126</TotalTime>
  <Words>127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Technic</vt:lpstr>
      <vt:lpstr>Measurements and Instruments</vt:lpstr>
      <vt:lpstr>Anemometer</vt:lpstr>
      <vt:lpstr>Barometer</vt:lpstr>
      <vt:lpstr>Ceilometers</vt:lpstr>
      <vt:lpstr>Hygrometer</vt:lpstr>
      <vt:lpstr>Rain Gauge</vt:lpstr>
      <vt:lpstr>Stevenson’s Screen</vt:lpstr>
      <vt:lpstr>Sunshine Recorder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sixth</dc:creator>
  <cp:lastModifiedBy>sixth</cp:lastModifiedBy>
  <cp:revision>10</cp:revision>
  <dcterms:created xsi:type="dcterms:W3CDTF">2016-12-14T12:20:13Z</dcterms:created>
  <dcterms:modified xsi:type="dcterms:W3CDTF">2017-01-09T12:07:19Z</dcterms:modified>
</cp:coreProperties>
</file>